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71" r:id="rId5"/>
    <p:sldId id="266" r:id="rId6"/>
    <p:sldId id="258" r:id="rId7"/>
    <p:sldId id="267" r:id="rId8"/>
    <p:sldId id="264" r:id="rId9"/>
    <p:sldId id="259" r:id="rId10"/>
    <p:sldId id="268" r:id="rId11"/>
    <p:sldId id="260" r:id="rId12"/>
    <p:sldId id="269" r:id="rId13"/>
    <p:sldId id="273" r:id="rId14"/>
    <p:sldId id="270" r:id="rId15"/>
    <p:sldId id="285" r:id="rId16"/>
    <p:sldId id="287" r:id="rId17"/>
    <p:sldId id="272" r:id="rId18"/>
    <p:sldId id="274" r:id="rId19"/>
    <p:sldId id="275" r:id="rId20"/>
    <p:sldId id="276" r:id="rId21"/>
    <p:sldId id="293" r:id="rId22"/>
    <p:sldId id="295" r:id="rId23"/>
    <p:sldId id="294" r:id="rId24"/>
    <p:sldId id="291" r:id="rId25"/>
    <p:sldId id="284" r:id="rId26"/>
    <p:sldId id="26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234315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Консультация </a:t>
            </a:r>
            <a:r>
              <a:rPr lang="ru-RU" sz="2400" dirty="0" smtClean="0">
                <a:solidFill>
                  <a:schemeClr val="tx1"/>
                </a:solidFill>
              </a:rPr>
              <a:t>для </a:t>
            </a:r>
            <a:r>
              <a:rPr lang="ru-RU" sz="2400" dirty="0" smtClean="0">
                <a:solidFill>
                  <a:schemeClr val="tx1"/>
                </a:solidFill>
              </a:rPr>
              <a:t>педагогов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«Игровая деятельность как средство ознакомления дошкольников с правилами дорожного движения.»</a:t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4786322"/>
            <a:ext cx="3571900" cy="928694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/>
              <a:t>Воспитатель первой категории</a:t>
            </a:r>
          </a:p>
          <a:p>
            <a:pPr algn="r"/>
            <a:r>
              <a:rPr lang="ru-RU" dirty="0" smtClean="0"/>
              <a:t>Судакова Анна Сергеевна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7e9f7f12da20709a1117a1f8e19a6c6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0"/>
            <a:ext cx="5269136" cy="70255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58204" cy="5911873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Словесная игра</a:t>
            </a:r>
          </a:p>
          <a:p>
            <a:pPr algn="ctr"/>
            <a:r>
              <a:rPr lang="ru-RU" sz="4400" dirty="0" smtClean="0"/>
              <a:t> «Закончи предложение»</a:t>
            </a:r>
          </a:p>
          <a:p>
            <a:pPr algn="ctr"/>
            <a:endParaRPr lang="ru-RU" sz="4400" dirty="0"/>
          </a:p>
        </p:txBody>
      </p:sp>
      <p:pic>
        <p:nvPicPr>
          <p:cNvPr id="4" name="Рисунок 3" descr="IMG-454ae92aee22bcfa7edaea0768e247d9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714488"/>
            <a:ext cx="6858016" cy="5143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10cfd0bda55ae47ae83f8060e09f3663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>
            <p:ph idx="1"/>
          </p:nvPr>
        </p:nvGraphicFramePr>
        <p:xfrm>
          <a:off x="2214563" y="255588"/>
          <a:ext cx="4673600" cy="6602412"/>
        </p:xfrm>
        <a:graphic>
          <a:graphicData uri="http://schemas.openxmlformats.org/presentationml/2006/ole">
            <p:oleObj spid="_x0000_s21506" name="Acrobat Document" r:id="rId3" imgW="7570800" imgH="10695960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0d29472161a9937b091a837c4e438ad8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0"/>
            <a:ext cx="5126260" cy="68350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-1781924049df216ade3e44d4696f6408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0"/>
            <a:ext cx="4572000" cy="3429000"/>
          </a:xfrm>
        </p:spPr>
      </p:pic>
      <p:pic>
        <p:nvPicPr>
          <p:cNvPr id="5" name="Рисунок 4" descr="IMG-f4c3b8e475da9b48f5c300cf47a529c9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3428976"/>
            <a:ext cx="4572032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-56f989817d69d8d5072ec8cff4343915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-2b8bb2dcf2a8fbe9ca290131aa49aa92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3500438"/>
            <a:ext cx="4667251" cy="3571876"/>
          </a:xfrm>
        </p:spPr>
      </p:pic>
      <p:pic>
        <p:nvPicPr>
          <p:cNvPr id="5" name="Рисунок 4" descr="IMG-72fa53490e47e8501a0cb1939c702c68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0"/>
            <a:ext cx="4643470" cy="3482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-236ce5505fa003470ac8ef4de0c9db03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0"/>
            <a:ext cx="4643437" cy="3482578"/>
          </a:xfrm>
        </p:spPr>
      </p:pic>
      <p:pic>
        <p:nvPicPr>
          <p:cNvPr id="5" name="Рисунок 4" descr="IMG-1d5f344c2a377bef93ac1e49004950f0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3375397"/>
            <a:ext cx="4643470" cy="3482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428604"/>
            <a:ext cx="4257676" cy="9890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-4bafe19e3a0560be6f79495662ffe6ab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6303" y="1600200"/>
            <a:ext cx="3531394" cy="4708525"/>
          </a:xfrm>
        </p:spPr>
      </p:pic>
      <p:pic>
        <p:nvPicPr>
          <p:cNvPr id="5" name="Рисунок 4" descr="IMG-89ec7656e8de0482173130c7f1ce9f22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0"/>
            <a:ext cx="5373107" cy="3353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MG-53a7a36a6210c6db6915a4aa97fd38b2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361129" y="884080"/>
            <a:ext cx="6827337" cy="51205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-41e0ada57fbfa7aae1f85cf2c27aebc7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-fd603c0e5f1e226b7aee714db94e0665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0"/>
            <a:ext cx="4643470" cy="3482603"/>
          </a:xfrm>
        </p:spPr>
      </p:pic>
      <p:pic>
        <p:nvPicPr>
          <p:cNvPr id="5" name="Рисунок 4" descr="IMG-1d6f0065ae816eadc5151f104776e71e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3428974"/>
            <a:ext cx="4572033" cy="3429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779729598c905d84e3fd5bc54d530cb8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-e59131a2c7f6d609c1ef6644773e7e56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  <p:pic>
        <p:nvPicPr>
          <p:cNvPr id="6" name="Рисунок 5" descr="IMG-8900f6ab2f3a96d5f417925b184de0df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0"/>
            <a:ext cx="4572032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IMG-ceaf943f455029ae24d7ea5e1b4fb9ca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  <p:pic>
        <p:nvPicPr>
          <p:cNvPr id="7" name="Рисунок 6" descr="IMG-64803491d6805f30917cbadb6d6870f8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-571528"/>
            <a:ext cx="5143536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-bbd29409368e73da11a8999b875fce00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  <p:pic>
        <p:nvPicPr>
          <p:cNvPr id="5" name="Рисунок 4" descr="IMG-571dfccb81fda386b1d4fbfd3d255742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0"/>
            <a:ext cx="4572032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6" name="Содержимое 5" descr="img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186766" cy="5126055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dirty="0" smtClean="0"/>
              <a:t>Игровая форма работы с ПДД в детском саду может реализовываться в пяти видах:  </a:t>
            </a:r>
          </a:p>
          <a:p>
            <a:r>
              <a:rPr lang="ru-RU" dirty="0" smtClean="0"/>
              <a:t>- дидактические</a:t>
            </a:r>
          </a:p>
          <a:p>
            <a:r>
              <a:rPr lang="ru-RU" dirty="0" smtClean="0"/>
              <a:t>- сюжетно-ролевые</a:t>
            </a:r>
          </a:p>
          <a:p>
            <a:r>
              <a:rPr lang="ru-RU" dirty="0" smtClean="0"/>
              <a:t>- подвижные </a:t>
            </a:r>
          </a:p>
          <a:p>
            <a:r>
              <a:rPr lang="ru-RU" dirty="0" smtClean="0"/>
              <a:t>- театрализованные</a:t>
            </a:r>
          </a:p>
          <a:p>
            <a:r>
              <a:rPr lang="ru-RU" dirty="0" smtClean="0"/>
              <a:t>- пальчиковые игры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tsad-782787-14824084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4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4b0a3cd371061b577af4470b1892e224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3ce6c648a7bc7d7c06229e3fca0cd33e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-548518"/>
            <a:ext cx="5554888" cy="74065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103</TotalTime>
  <Words>42</Words>
  <PresentationFormat>Экран (4:3)</PresentationFormat>
  <Paragraphs>12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Апекс</vt:lpstr>
      <vt:lpstr>Acrobat Document</vt:lpstr>
      <vt:lpstr>  Консультация для педагогов  «Игровая деятельность как средство ознакомления дошкольников с правилами дорожного движения.»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педагогов «Игровая деятельность как средство ознакомления дошкольников с правилами дорожного движения.» </dc:title>
  <dc:creator>Бассейн</dc:creator>
  <cp:lastModifiedBy>Пользователь</cp:lastModifiedBy>
  <cp:revision>15</cp:revision>
  <dcterms:created xsi:type="dcterms:W3CDTF">2020-10-25T12:19:45Z</dcterms:created>
  <dcterms:modified xsi:type="dcterms:W3CDTF">2020-11-12T09:45:02Z</dcterms:modified>
</cp:coreProperties>
</file>